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5" r:id="rId6"/>
    <p:sldId id="264" r:id="rId7"/>
    <p:sldId id="267" r:id="rId8"/>
    <p:sldId id="269" r:id="rId9"/>
    <p:sldId id="272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80" autoAdjust="0"/>
  </p:normalViewPr>
  <p:slideViewPr>
    <p:cSldViewPr>
      <p:cViewPr varScale="1">
        <p:scale>
          <a:sx n="83" d="100"/>
          <a:sy n="83" d="100"/>
        </p:scale>
        <p:origin x="-1435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647B-FDED-4A16-8803-53D938544718}" type="datetimeFigureOut">
              <a:rPr lang="en-US" smtClean="0"/>
              <a:t>12/03/2023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F963A-5D15-4E6E-9A8D-D4A54937A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2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647B-FDED-4A16-8803-53D938544718}" type="datetimeFigureOut">
              <a:rPr lang="en-US" smtClean="0"/>
              <a:t>12/03/2023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F963A-5D15-4E6E-9A8D-D4A54937A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83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647B-FDED-4A16-8803-53D938544718}" type="datetimeFigureOut">
              <a:rPr lang="en-US" smtClean="0"/>
              <a:t>12/03/2023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F963A-5D15-4E6E-9A8D-D4A54937A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5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647B-FDED-4A16-8803-53D938544718}" type="datetimeFigureOut">
              <a:rPr lang="en-US" smtClean="0"/>
              <a:t>12/03/2023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F963A-5D15-4E6E-9A8D-D4A54937A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15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647B-FDED-4A16-8803-53D938544718}" type="datetimeFigureOut">
              <a:rPr lang="en-US" smtClean="0"/>
              <a:t>12/03/2023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F963A-5D15-4E6E-9A8D-D4A54937A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17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647B-FDED-4A16-8803-53D938544718}" type="datetimeFigureOut">
              <a:rPr lang="en-US" smtClean="0"/>
              <a:t>12/03/2023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F963A-5D15-4E6E-9A8D-D4A54937A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91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647B-FDED-4A16-8803-53D938544718}" type="datetimeFigureOut">
              <a:rPr lang="en-US" smtClean="0"/>
              <a:t>12/03/2023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F963A-5D15-4E6E-9A8D-D4A54937A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17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647B-FDED-4A16-8803-53D938544718}" type="datetimeFigureOut">
              <a:rPr lang="en-US" smtClean="0"/>
              <a:t>12/03/2023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F963A-5D15-4E6E-9A8D-D4A54937A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08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647B-FDED-4A16-8803-53D938544718}" type="datetimeFigureOut">
              <a:rPr lang="en-US" smtClean="0"/>
              <a:t>12/03/2023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F963A-5D15-4E6E-9A8D-D4A54937A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60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647B-FDED-4A16-8803-53D938544718}" type="datetimeFigureOut">
              <a:rPr lang="en-US" smtClean="0"/>
              <a:t>12/03/2023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F963A-5D15-4E6E-9A8D-D4A54937A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70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647B-FDED-4A16-8803-53D938544718}" type="datetimeFigureOut">
              <a:rPr lang="en-US" smtClean="0"/>
              <a:t>12/03/2023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F963A-5D15-4E6E-9A8D-D4A54937A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52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1647B-FDED-4A16-8803-53D938544718}" type="datetimeFigureOut">
              <a:rPr lang="en-US" smtClean="0"/>
              <a:t>12/03/2023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F963A-5D15-4E6E-9A8D-D4A54937A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5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P\Pictures\Screenshots\Screenshot (1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914400"/>
            <a:ext cx="8805334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1" y="5410200"/>
            <a:ext cx="10668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TEAM-7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9419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P\Pictures\Screenshots\Screenshot (2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" y="762000"/>
            <a:ext cx="8763000" cy="513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1" y="5410200"/>
            <a:ext cx="10668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TEAM-7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5981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P\Pictures\Screenshots\Screenshot (2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4" y="914399"/>
            <a:ext cx="8822266" cy="496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5416820"/>
            <a:ext cx="146420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TEAM-7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1810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HP\Pictures\Screenshots\Screenshot (2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" y="832104"/>
            <a:ext cx="8816171" cy="495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6513" y="5334000"/>
            <a:ext cx="100888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TEAM-7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41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HP\Pictures\Screenshots\Screenshot (2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1"/>
            <a:ext cx="8945880" cy="503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5334000"/>
            <a:ext cx="10668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TEAM-7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5935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HP\Pictures\Screenshots\Screenshot (2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38200"/>
            <a:ext cx="89916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1" y="5562600"/>
            <a:ext cx="10668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TEAM-7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5493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HP\Pictures\Screenshots\Screenshot (2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38200"/>
            <a:ext cx="883920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1753" y="5302686"/>
            <a:ext cx="10668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TEAM-7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522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HP\Pictures\Screenshots\Screenshot (3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0"/>
            <a:ext cx="8915400" cy="501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1" y="5288494"/>
            <a:ext cx="10668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TEAM-7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2103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HP\Pictures\Screenshots\Screenshot (1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914400"/>
            <a:ext cx="8805334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801" y="5450776"/>
            <a:ext cx="10668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TEAM-7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3056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9</Words>
  <Application>Microsoft Office PowerPoint</Application>
  <PresentationFormat>On-screen Show (4:3)</PresentationFormat>
  <Paragraphs>9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8</cp:revision>
  <dcterms:created xsi:type="dcterms:W3CDTF">2023-03-12T09:19:01Z</dcterms:created>
  <dcterms:modified xsi:type="dcterms:W3CDTF">2023-03-12T11:40:47Z</dcterms:modified>
</cp:coreProperties>
</file>